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sz="2000">
                <a:latin typeface="Exo 2 Thin" panose="00000300000000000000" pitchFamily="50" charset="0"/>
              </a:rPr>
              <a:t>Pessoas jovens, solteiras, casais, e das que </a:t>
            </a:r>
            <a:r>
              <a:rPr lang="pt-BR" sz="2000">
                <a:latin typeface="Exo 2 Light" panose="00000400000000000000" pitchFamily="50" charset="0"/>
              </a:rPr>
              <a:t>planejam flexibilidade</a:t>
            </a:r>
            <a:r>
              <a:rPr lang="pt-BR" sz="2000">
                <a:latin typeface="Exo 2 Thin" panose="00000300000000000000" pitchFamily="50" charset="0"/>
              </a:rPr>
              <a:t> do seu tempo ocupado que </a:t>
            </a:r>
            <a:r>
              <a:rPr lang="pt-BR" sz="2000">
                <a:latin typeface="Exo 2 Light" panose="00000400000000000000" pitchFamily="50" charset="0"/>
              </a:rPr>
              <a:t>desejam economizar </a:t>
            </a:r>
            <a:r>
              <a:rPr lang="pt-BR" sz="2000">
                <a:latin typeface="Exo 2 Thin" panose="00000300000000000000" pitchFamily="50" charset="0"/>
              </a:rPr>
              <a:t>com os altos valores por comer fora de casa.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95338" y="1699588"/>
            <a:ext cx="3674476" cy="50292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97512" y="2283600"/>
            <a:ext cx="3674476" cy="2624327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42420" y="4098752"/>
            <a:ext cx="1382381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Federação das Indústrias do Estado de São Paulo (FIESP),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está em crescimento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mundo.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receitas. 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,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810817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365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4</cp:revision>
  <dcterms:created xsi:type="dcterms:W3CDTF">2019-03-18T00:49:16Z</dcterms:created>
  <dcterms:modified xsi:type="dcterms:W3CDTF">2019-03-18T01:17:43Z</dcterms:modified>
</cp:coreProperties>
</file>